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2" r:id="rId4"/>
    <p:sldId id="270" r:id="rId5"/>
    <p:sldId id="290" r:id="rId6"/>
    <p:sldId id="274" r:id="rId7"/>
    <p:sldId id="294" r:id="rId8"/>
    <p:sldId id="299" r:id="rId9"/>
    <p:sldId id="29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C31E-178A-4B18-B51A-92737F4803BA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2C16-3281-426A-B943-2F8F8024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7AEE-0E20-41BD-A329-55AC0D62247C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B444-58F6-4AB1-8DBF-F8A2375C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F58F-8499-4F76-94C7-AC1A9B3B38B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63D9-2A10-4FA0-872F-0F1CA3FDF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12B4-6EC1-40C0-9641-C2DC64EA8AA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2891-4A15-4E7F-9199-26890A912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442B-3A6D-4566-AFAC-80EB4544578C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101E-F249-48EA-AB96-4EE977318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5836-14A5-4DD9-A4F0-BE0EF01C9B4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6549-0EEF-45A5-A015-83BBB8E4E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81EC-A3BE-4595-B0D7-4486906E2814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F367-50C0-4654-8C7B-797E9F6AF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5DF8-C0B2-4A25-A188-EB9D8C64566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84E1-EE54-4F08-8D3E-C5EA8BD69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4C39-4089-48A7-9CC0-680D01AEB29A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C66B-9408-490B-B51D-E5E09D2F2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488D-6D03-4AE8-AC9F-638975BFA59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00B8-06B4-4731-8E8E-1C9E47DE9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B450-B4D4-4C95-BF8A-981EB07D182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1893-F489-49CF-B467-83958E302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8ED52-B98F-4F52-985C-CE0EEE07622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D1C92-F5CC-4134-834E-C0817C0F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60350"/>
            <a:ext cx="8642350" cy="62642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</a:t>
            </a:r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972676" y="2986693"/>
            <a:ext cx="5262079" cy="353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 rot="20977994">
            <a:off x="7281296" y="5092687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571092" y="3339824"/>
            <a:ext cx="650621" cy="6371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>
          <a:xfrm rot="20249108">
            <a:off x="7839180" y="3228801"/>
            <a:ext cx="647700" cy="5762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itchFamily="18" charset="0"/>
              </a:rPr>
              <a:t>Р</a:t>
            </a:r>
          </a:p>
        </p:txBody>
      </p:sp>
      <p:sp>
        <p:nvSpPr>
          <p:cNvPr id="16" name="Овал 15"/>
          <p:cNvSpPr/>
          <p:nvPr/>
        </p:nvSpPr>
        <p:spPr>
          <a:xfrm rot="856340">
            <a:off x="991310" y="4853910"/>
            <a:ext cx="664838" cy="6692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</a:rPr>
              <a:t>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48" y="1142984"/>
            <a:ext cx="78581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752" y="404664"/>
            <a:ext cx="7319641" cy="24512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профилактики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письма и чтения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дошкольного возраста.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297973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2" y="465004"/>
            <a:ext cx="1113427" cy="11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143001" y="1012180"/>
            <a:ext cx="357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642938" y="4017139"/>
            <a:ext cx="7786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Упражнение &quot;Что здесь спрятано?&quot;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5458" r="-911" b="890"/>
          <a:stretch/>
        </p:blipFill>
        <p:spPr bwMode="auto">
          <a:xfrm>
            <a:off x="93440" y="1861988"/>
            <a:ext cx="5157788" cy="471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007" y="1874565"/>
            <a:ext cx="3814783" cy="4710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1043" y="465005"/>
            <a:ext cx="3843461" cy="91940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«УЗНАЙ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ПРЕДМЕТЫ</a:t>
            </a:r>
          </a:p>
          <a:p>
            <a:pPr lvl="0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      /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буквы/»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769" y="5861877"/>
            <a:ext cx="835224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357188" y="2295652"/>
            <a:ext cx="2054572" cy="248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/>
          <p:cNvSpPr txBox="1"/>
          <p:nvPr/>
        </p:nvSpPr>
        <p:spPr>
          <a:xfrm>
            <a:off x="2123728" y="254665"/>
            <a:ext cx="5072098" cy="57888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«Найди и обведи»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130" name="Rectangle 22"/>
          <p:cNvSpPr>
            <a:spLocks noChangeArrowheads="1"/>
          </p:cNvSpPr>
          <p:nvPr/>
        </p:nvSpPr>
        <p:spPr bwMode="auto">
          <a:xfrm>
            <a:off x="357188" y="3220214"/>
            <a:ext cx="8072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99" y="1024122"/>
            <a:ext cx="5873849" cy="5561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68" y="5343857"/>
            <a:ext cx="768163" cy="73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17313">
            <a:off x="1487062" y="1001157"/>
            <a:ext cx="1098111" cy="1098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709" y="223254"/>
            <a:ext cx="1047428" cy="10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17" y="27928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53300"/>
            <a:ext cx="3878185" cy="57888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«Дорисуй, допиши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3714750" y="3869323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Упражнение &quot;Дорисуй&quot; для профилактики дисграф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7" y="1745432"/>
            <a:ext cx="4324813" cy="488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4" descr="https://bandaumnikov.ru/images/blog/145/content/tri-igry-pyatiminutki-chtoby-vyuchit-bukvy-1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56" y="243743"/>
            <a:ext cx="4574852" cy="300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29" y="3717032"/>
            <a:ext cx="2054530" cy="2487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787" y="4492840"/>
            <a:ext cx="957219" cy="1024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175" y="5835576"/>
            <a:ext cx="768163" cy="73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288" y="3436368"/>
            <a:ext cx="1032513" cy="1000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827" y="5985335"/>
            <a:ext cx="749873" cy="78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077" y="3215483"/>
            <a:ext cx="1004901" cy="1045751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286" y="27928"/>
            <a:ext cx="922397" cy="92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242" y="322784"/>
            <a:ext cx="2979738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 rot="1114218">
            <a:off x="4747320" y="3155161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5026468" y="2057838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8" y="184069"/>
            <a:ext cx="4358828" cy="7246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«Веселые картинки»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7183" name="Rectangle 21"/>
          <p:cNvSpPr>
            <a:spLocks noChangeArrowheads="1"/>
          </p:cNvSpPr>
          <p:nvPr/>
        </p:nvSpPr>
        <p:spPr bwMode="auto">
          <a:xfrm>
            <a:off x="357188" y="3799473"/>
            <a:ext cx="7215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12" t="9152" r="3451" b="7869"/>
          <a:stretch/>
        </p:blipFill>
        <p:spPr>
          <a:xfrm>
            <a:off x="4708088" y="3850869"/>
            <a:ext cx="4233183" cy="2792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1330278"/>
            <a:ext cx="4148171" cy="2894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4293096"/>
            <a:ext cx="4148171" cy="2347473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2539" y="260648"/>
            <a:ext cx="1035785" cy="10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112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547937" y="425976"/>
            <a:ext cx="3718173" cy="510778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anose="02040502050405020303" pitchFamily="18" charset="0"/>
              </a:rPr>
              <a:t>«Волшебная рамка»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42938" y="3209280"/>
            <a:ext cx="764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Tatiana\Pictures\Самсунг\Фото-01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b="5516"/>
          <a:stretch/>
        </p:blipFill>
        <p:spPr bwMode="auto">
          <a:xfrm>
            <a:off x="3989067" y="3068960"/>
            <a:ext cx="4726308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62730"/>
            <a:ext cx="3426249" cy="254834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20882413">
            <a:off x="1074543" y="5682511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9" name="Овал 8"/>
          <p:cNvSpPr/>
          <p:nvPr/>
        </p:nvSpPr>
        <p:spPr>
          <a:xfrm rot="291953">
            <a:off x="7764297" y="67594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00" y="2060663"/>
            <a:ext cx="792549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574" y="1280307"/>
            <a:ext cx="749873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899" y="4443870"/>
            <a:ext cx="749873" cy="780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20" y="4123522"/>
            <a:ext cx="749873" cy="780356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249564"/>
            <a:ext cx="1065052" cy="106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76157">
            <a:off x="2082668" y="5285802"/>
            <a:ext cx="1203049" cy="120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672872">
            <a:off x="6871582" y="1576137"/>
            <a:ext cx="1070035" cy="10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2979738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39219" y="1040426"/>
            <a:ext cx="8713787" cy="56880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 rot="1114218">
            <a:off x="3971783" y="504047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4025708" y="3097793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363164" y="292961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8007886" y="5931796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8265" y="1154112"/>
            <a:ext cx="7129463" cy="5032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Упражнение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с мячиком</a:t>
            </a:r>
          </a:p>
        </p:txBody>
      </p:sp>
      <p:pic>
        <p:nvPicPr>
          <p:cNvPr id="13336" name="Picture 1" descr="C:\Users\User\Desktop\Фото упражнений\Шарик_3.jpg"/>
          <p:cNvPicPr>
            <a:picLocks noChangeAspect="1" noChangeArrowheads="1"/>
          </p:cNvPicPr>
          <p:nvPr/>
        </p:nvPicPr>
        <p:blipFill rotWithShape="1">
          <a:blip r:embed="rId3"/>
          <a:srcRect l="13796" t="1114" r="-10366" b="12091"/>
          <a:stretch/>
        </p:blipFill>
        <p:spPr bwMode="auto">
          <a:xfrm>
            <a:off x="683568" y="2017142"/>
            <a:ext cx="3024336" cy="22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5" descr="C:\Users\User\Desktop\Фото упражнений\Шарик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85060"/>
            <a:ext cx="3066174" cy="23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4" descr="C:\Users\User\Desktop\Фото упражнений\Шарик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5955" y="3546859"/>
            <a:ext cx="3029037" cy="22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" descr="C:\Users\User\Desktop\Фото упражнений\Шарик_4.jpg"/>
          <p:cNvPicPr>
            <a:picLocks noChangeAspect="1" noChangeArrowheads="1"/>
          </p:cNvPicPr>
          <p:nvPr/>
        </p:nvPicPr>
        <p:blipFill rotWithShape="1">
          <a:blip r:embed="rId6"/>
          <a:srcRect l="2460" b="11908"/>
          <a:stretch/>
        </p:blipFill>
        <p:spPr bwMode="auto">
          <a:xfrm>
            <a:off x="1136988" y="3536765"/>
            <a:ext cx="2856403" cy="19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3" descr="C:\Users\User\Desktop\Фото упражнений\Шарик_5.jpg"/>
          <p:cNvPicPr>
            <a:picLocks noChangeAspect="1" noChangeArrowheads="1"/>
          </p:cNvPicPr>
          <p:nvPr/>
        </p:nvPicPr>
        <p:blipFill rotWithShape="1">
          <a:blip r:embed="rId7"/>
          <a:srcRect l="1" t="1" r="-1570" b="-7874"/>
          <a:stretch/>
        </p:blipFill>
        <p:spPr bwMode="auto">
          <a:xfrm>
            <a:off x="3264403" y="4711491"/>
            <a:ext cx="3167636" cy="216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608" y="2243980"/>
            <a:ext cx="749873" cy="78035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592" y="5582912"/>
            <a:ext cx="1037084" cy="103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88913"/>
            <a:ext cx="3892550" cy="64547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625" y="0"/>
            <a:ext cx="3214688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молодец!»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Ладонь правой руки кладется на голову и делаются движения вперед-назад (гладишь себя по голове). Левая рука вытягивается вперед, ладонь в кулаке, большой палец поднят вверх и левой рукой совершать движение вверх-вниз. Во время данных разноплановых движений говорить слова: «Я молодец!».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Упражнение улучшает эмоциональный фон детей во время занятий, меняет восприятие себя.</a:t>
            </a: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14343" name="Picture 2" descr="C:\Users\User\Desktop\Фото упражнений\Я молод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8625"/>
            <a:ext cx="4246562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54412"/>
            <a:ext cx="1080120" cy="10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584" y="66991"/>
            <a:ext cx="2189514" cy="20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 rot="1114218">
            <a:off x="7933224" y="5793530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450353" y="4848389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1220398" y="2215464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593148" y="423946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3078" y="1109376"/>
            <a:ext cx="7073974" cy="6312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У с п е х о в 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   </a:t>
            </a: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</a:rPr>
              <a:t>в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    р </a:t>
            </a: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а б о т 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7" y="6016285"/>
            <a:ext cx="792549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313" y="3131712"/>
            <a:ext cx="792549" cy="768163"/>
          </a:xfrm>
          <a:prstGeom prst="rect">
            <a:avLst/>
          </a:prstGeom>
        </p:spPr>
      </p:pic>
      <p:pic>
        <p:nvPicPr>
          <p:cNvPr id="13" name="Рисунок 12" descr="https://avatars.mds.yandex.net/get-zen_doc/98843/pub_5c081c06ded11e00aa960406_5c081f4a28c0d600ab185606/scale_12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61" y="2833368"/>
            <a:ext cx="5625678" cy="363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2188080"/>
            <a:ext cx="1080120" cy="10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145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сад 5</cp:lastModifiedBy>
  <cp:revision>212</cp:revision>
  <dcterms:created xsi:type="dcterms:W3CDTF">2017-04-21T22:11:46Z</dcterms:created>
  <dcterms:modified xsi:type="dcterms:W3CDTF">2020-05-18T06:21:29Z</dcterms:modified>
</cp:coreProperties>
</file>