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5" r:id="rId4"/>
    <p:sldId id="266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359898"/>
            <a:ext cx="4643470" cy="14260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логопеда-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поиграем!!!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«НАСЕКОМЫЕ»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03.fotocdn.net/s123/8de68990624f0519/public_pin_l/2813708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429288" cy="3887708"/>
          </a:xfrm>
          <a:prstGeom prst="rect">
            <a:avLst/>
          </a:prstGeom>
          <a:noFill/>
        </p:spPr>
      </p:pic>
      <p:pic>
        <p:nvPicPr>
          <p:cNvPr id="4102" name="Picture 6" descr="https://i.pinimg.com/736x/36/4b/79/364b791ee9f40ba29e9795ee0af8c644--clipart-butterfl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785786" cy="781858"/>
          </a:xfrm>
          <a:prstGeom prst="rect">
            <a:avLst/>
          </a:prstGeom>
          <a:noFill/>
        </p:spPr>
      </p:pic>
      <p:pic>
        <p:nvPicPr>
          <p:cNvPr id="7" name="Picture 6" descr="https://i.pinimg.com/736x/36/4b/79/364b791ee9f40ba29e9795ee0af8c644--clipart-butterfl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714356"/>
            <a:ext cx="1005155" cy="1000131"/>
          </a:xfrm>
          <a:prstGeom prst="rect">
            <a:avLst/>
          </a:prstGeom>
          <a:noFill/>
        </p:spPr>
      </p:pic>
      <p:pic>
        <p:nvPicPr>
          <p:cNvPr id="9" name="Picture 6" descr="https://i.pinimg.com/736x/36/4b/79/364b791ee9f40ba29e9795ee0af8c644--clipart-butterfl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214950"/>
            <a:ext cx="1292343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Расскажи, кто нарисован на картинке.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их всех можно назвать одним словом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(«насекомые»)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насекомы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618971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насекоме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810523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9058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Посчитай, сколько на картинке бабочек муравьев, ос?(одна бабочка, две бабочки, три бабочки, четыре бабочки, пять бабочек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Паук-это насекомое или нет?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786610" cy="479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Найди, кто спрятался на картинке?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75"/>
          <a:stretch>
            <a:fillRect/>
          </a:stretch>
        </p:blipFill>
        <p:spPr bwMode="auto">
          <a:xfrm>
            <a:off x="1428728" y="1357298"/>
            <a:ext cx="72542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насекомые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7868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00990" cy="10001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  картинки и расскажи, где сидят насекомые (ответ полным предложением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Муравей сидит на ягодке).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66432"/>
            <a:ext cx="4357718" cy="534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303359">
            <a:off x="2090060" y="3025684"/>
            <a:ext cx="3428706" cy="307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7086">
            <a:off x="1312202" y="1683949"/>
            <a:ext cx="1080018" cy="96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77129">
            <a:off x="5875859" y="1203027"/>
            <a:ext cx="2615642" cy="23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</TotalTime>
  <Words>71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Страничка логопеда- давайте поиграем!!! </vt:lpstr>
      <vt:lpstr>Расскажи, кто нарисован на картинке. Как их всех можно назвать одним словом? («насекомые»)</vt:lpstr>
      <vt:lpstr>Слайд 3</vt:lpstr>
      <vt:lpstr>Слайд 4</vt:lpstr>
      <vt:lpstr>Посчитай, сколько на картинке бабочек муравьев, ос?(одна бабочка, две бабочки, три бабочки, четыре бабочки, пять бабочек). Паук-это насекомое или нет?</vt:lpstr>
      <vt:lpstr>Найди, кто спрятался на картинке?</vt:lpstr>
      <vt:lpstr>Слайд 7</vt:lpstr>
      <vt:lpstr>Рассмотри  картинки и расскажи, где сидят насекомые (ответ полным предложением: Муравей сидит на ягодке).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Страничка логопеда</dc:title>
  <dc:creator>user</dc:creator>
  <cp:lastModifiedBy>user</cp:lastModifiedBy>
  <cp:revision>14</cp:revision>
  <dcterms:created xsi:type="dcterms:W3CDTF">2020-05-15T06:23:56Z</dcterms:created>
  <dcterms:modified xsi:type="dcterms:W3CDTF">2020-05-18T08:00:15Z</dcterms:modified>
</cp:coreProperties>
</file>